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79" r:id="rId3"/>
    <p:sldId id="281" r:id="rId4"/>
    <p:sldId id="278" r:id="rId5"/>
    <p:sldId id="259" r:id="rId6"/>
    <p:sldId id="260" r:id="rId7"/>
    <p:sldId id="261" r:id="rId8"/>
    <p:sldId id="277" r:id="rId9"/>
    <p:sldId id="276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7C747"/>
    <a:srgbClr val="0745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989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00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2CFFBC-5526-4E00-A6DD-0AEBDB66166D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8A9A43-7941-4D47-B187-CAE79C64D12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0099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58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94C6B1-2974-4F8D-B956-8D9EB74B0F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CDB218-43CE-40A6-AD79-D06D7877A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03628D-92F5-450B-B090-04A8BBF81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76FD01-7BEC-473C-8877-EFE606BD9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B07F62-A699-47AA-B8F1-EFED06409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060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04A76C-72F3-4386-8C7B-55CEAC228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3B86AEF-0ABF-4E5D-BD05-61FD6DEC2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3E4FBF-EA09-44A8-89F1-60C1878E2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5E4EBEB-DCF9-4E6A-BBE3-F79626466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1BA7D13-5B74-4B1E-B38C-736280B34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526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B093669-BAAD-4F86-AD81-8F8F0827CD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8CF4C81-8DE3-409D-B9F8-6F08BF2CC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3F6869-FDD9-44A5-9F89-FA2878A32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CD6C8F-B7A0-4237-998D-52726A954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02E78E-057C-4642-AFAF-BFEA55A7B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3608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D4A6ED-DD08-4199-B208-EFE18B672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9D067F-E917-48DB-AEC2-8BC8E54FE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80D575-162B-4AD1-A0A5-040D512B7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E80B2E-8C1D-4D19-B5A9-838216F40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319C99-BB31-4446-A4B5-DD470B9F1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  <p:pic>
        <p:nvPicPr>
          <p:cNvPr id="4098" name="Picture 2" descr="Apps de Mobile App Fund na App Store">
            <a:extLst>
              <a:ext uri="{FF2B5EF4-FFF2-40B4-BE49-F238E27FC236}">
                <a16:creationId xmlns:a16="http://schemas.microsoft.com/office/drawing/2014/main" id="{AC164E4C-4A18-0229-D80A-7858C2A78F3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27" b="91895" l="6738" r="94434">
                        <a14:foregroundMark x1="43164" y1="92188" x2="65527" y2="91992"/>
                        <a14:foregroundMark x1="65527" y1="91992" x2="65918" y2="91309"/>
                        <a14:foregroundMark x1="85156" y1="52832" x2="85156" y2="29004"/>
                        <a14:foregroundMark x1="85156" y1="29004" x2="72559" y2="23047"/>
                        <a14:foregroundMark x1="72559" y1="23047" x2="47852" y2="21387"/>
                        <a14:foregroundMark x1="14648" y1="40137" x2="50195" y2="15430"/>
                        <a14:foregroundMark x1="27930" y1="23242" x2="27930" y2="23242"/>
                        <a14:foregroundMark x1="38477" y1="15625" x2="21582" y2="31836"/>
                        <a14:foregroundMark x1="12402" y1="34570" x2="43359" y2="12891"/>
                        <a14:foregroundMark x1="43359" y1="12891" x2="62793" y2="12988"/>
                        <a14:foregroundMark x1="62793" y1="12988" x2="77637" y2="17480"/>
                        <a14:foregroundMark x1="77637" y1="17480" x2="77930" y2="17773"/>
                        <a14:foregroundMark x1="8984" y1="58203" x2="10449" y2="39160"/>
                        <a14:foregroundMark x1="10449" y1="39160" x2="28320" y2="21094"/>
                        <a14:foregroundMark x1="28320" y1="21094" x2="41895" y2="13281"/>
                        <a14:foregroundMark x1="41895" y1="13281" x2="58984" y2="9473"/>
                        <a14:foregroundMark x1="58984" y1="9473" x2="59668" y2="9473"/>
                        <a14:foregroundMark x1="26855" y1="15137" x2="49023" y2="7324"/>
                        <a14:foregroundMark x1="84180" y1="24219" x2="90625" y2="54980"/>
                        <a14:foregroundMark x1="91211" y1="65430" x2="88867" y2="67285"/>
                        <a14:foregroundMark x1="94531" y1="50293" x2="90234" y2="47949"/>
                        <a14:foregroundMark x1="88672" y1="56934" x2="74609" y2="49121"/>
                        <a14:foregroundMark x1="74609" y1="49121" x2="83203" y2="34766"/>
                        <a14:foregroundMark x1="83203" y1="34766" x2="83398" y2="34668"/>
                        <a14:foregroundMark x1="71289" y1="41699" x2="71289" y2="50586"/>
                        <a14:foregroundMark x1="67480" y1="40723" x2="71191" y2="51660"/>
                        <a14:foregroundMark x1="66602" y1="48145" x2="80176" y2="54980"/>
                        <a14:foregroundMark x1="80176" y1="54980" x2="84570" y2="55762"/>
                        <a14:foregroundMark x1="66504" y1="47363" x2="78516" y2="37695"/>
                        <a14:foregroundMark x1="78516" y1="37695" x2="79492" y2="38965"/>
                        <a14:foregroundMark x1="42871" y1="26465" x2="18945" y2="43945"/>
                        <a14:foregroundMark x1="27734" y1="41211" x2="10645" y2="55762"/>
                        <a14:foregroundMark x1="6738" y1="55371" x2="11719" y2="35840"/>
                        <a14:foregroundMark x1="11719" y1="35840" x2="23730" y2="20020"/>
                        <a14:foregroundMark x1="21582" y1="77344" x2="50195" y2="83398"/>
                        <a14:foregroundMark x1="50195" y1="83398" x2="71387" y2="80664"/>
                        <a14:foregroundMark x1="71387" y1="80664" x2="81152" y2="72559"/>
                        <a14:foregroundMark x1="69141" y1="72559" x2="48926" y2="57910"/>
                        <a14:foregroundMark x1="48926" y1="57910" x2="48633" y2="40723"/>
                        <a14:foregroundMark x1="48633" y1="40723" x2="55371" y2="35059"/>
                        <a14:foregroundMark x1="59180" y1="32617" x2="45898" y2="40039"/>
                        <a14:foregroundMark x1="45898" y1="40039" x2="20996" y2="77148"/>
                        <a14:foregroundMark x1="68164" y1="29883" x2="68164" y2="29883"/>
                        <a14:foregroundMark x1="69434" y1="29883" x2="69434" y2="29883"/>
                        <a14:foregroundMark x1="70508" y1="29980" x2="70508" y2="29980"/>
                        <a14:foregroundMark x1="70313" y1="30664" x2="70313" y2="306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0504" y="5933523"/>
            <a:ext cx="1118704" cy="111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1">
            <a:extLst>
              <a:ext uri="{FF2B5EF4-FFF2-40B4-BE49-F238E27FC236}">
                <a16:creationId xmlns:a16="http://schemas.microsoft.com/office/drawing/2014/main" id="{E8B403B8-9C14-73C3-EBD2-7FA1B73351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992" y="242909"/>
            <a:ext cx="1088895" cy="292915"/>
          </a:xfrm>
          <a:prstGeom prst="rect">
            <a:avLst/>
          </a:prstGeom>
        </p:spPr>
      </p:pic>
      <p:pic>
        <p:nvPicPr>
          <p:cNvPr id="10" name="Imagem 9" descr="Texto&#10;&#10;Descrição gerada automaticamente">
            <a:extLst>
              <a:ext uri="{FF2B5EF4-FFF2-40B4-BE49-F238E27FC236}">
                <a16:creationId xmlns:a16="http://schemas.microsoft.com/office/drawing/2014/main" id="{B808701A-3F9E-27C2-E443-3D7C11DA99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968"/>
          <a:stretch/>
        </p:blipFill>
        <p:spPr>
          <a:xfrm>
            <a:off x="11488451" y="109332"/>
            <a:ext cx="561308" cy="5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98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9A4C5F-A3E6-460C-86A1-A0BFCBE34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DE3D25-C306-40B3-AF5C-4E0610371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B5BD1B-2344-4722-ACBC-47471F968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C16AF6-F17B-4672-A8DF-BE5156990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9DC9F4-A64F-44B3-849C-12F04535F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169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C9DED-EDC6-426B-BBB9-8FAC2BCA4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5064CF-3F19-4705-B5F8-9DF1A5233C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339BC05-6E60-457E-9A55-E020AB056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A5C1C4-F004-48BA-96C2-C1DA234C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6EB058E-360A-4B0B-B39F-F590C8728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CC0B4-A31A-4956-B3C2-4E6AD7D2B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0301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DD48E5-328A-4BA5-8320-58F3B4C14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A114AAC-417F-4E95-AA65-EDB706566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C56DB17-A4D2-45F3-A482-2C07860B4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A3DA659-0D08-408A-AB3B-5BA3CB9D5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12BDC9D-699F-4006-8082-D165E253DE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89C725B-53E4-4DD5-9758-B906F358D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CB4404C-D2C9-4E5B-A016-43BD6DEE7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BD0E047-A5E0-44ED-A640-CF4E4127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3513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8FB21-BA5C-4BD9-9F14-8822D317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9C9403D-9249-4BA4-91C3-BDD132B0E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BCC1DCA-E549-4320-9B5A-4ACD0DDE4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615CB5E-B6FE-46DA-BF2C-AFA3CF5C8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8286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CF8E397-09A5-47F9-99F6-6397D56C4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240AD15-5287-4877-95C3-516A24189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759638C-4D67-439C-BE03-ADC18C9A7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3969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3FE851-C225-4415-98D7-6BA068CBE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4F2878-ABF7-4A19-8E84-CA858CF24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D51A88A-5C4B-4BDC-8B63-11CDE8DB9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5755144-4D14-44F1-8FE9-0B5DBEC6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8008381-C437-4135-9FC8-FB6C5EF71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1B0708C-AEE7-49BA-BBA8-569FA7F21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89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80D42B-D631-4CE5-8172-E53728C80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6B228A2-0592-46F8-9BBF-438C40EEC6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C6A36A7-A28D-4A78-9C1D-CC8D89A9E2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D5A0CA-D6A2-48F7-89A0-9FC9A2DB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901894-1095-4E7F-8784-48B149512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8F37DE-78AC-46E1-9FC6-9F8880C9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9042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tx2">
                <a:lumMod val="10000"/>
              </a:schemeClr>
            </a:gs>
            <a:gs pos="50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26F16A8-4591-45E3-A096-FAB090362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4B3FC5-5882-4A18-A732-3017B9823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A61E1E-D9F1-4875-AD5F-9052A4F54B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B5690-CD62-4665-988C-BC10AA353B21}" type="datetimeFigureOut">
              <a:rPr lang="pt-BR" smtClean="0"/>
              <a:t>06/06/2022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457CEA-C1BB-4DD8-BB78-E9BACD0777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7BAFBD-AAA1-4763-9240-6770B3C5A9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B23D9-BAC7-49FB-BAE8-D6A21A0AC6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6630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Nature Is So Relaxing And Awesome, Oh My God | Ocean gif, Cool gifs, Gif">
            <a:extLst>
              <a:ext uri="{FF2B5EF4-FFF2-40B4-BE49-F238E27FC236}">
                <a16:creationId xmlns:a16="http://schemas.microsoft.com/office/drawing/2014/main" id="{CE4744D8-15DC-E593-35C7-D6CBFC6CA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1567" y="-52125"/>
            <a:ext cx="13186487" cy="7094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C7B14CA-63E3-6E28-D953-203C69474B3C}"/>
              </a:ext>
            </a:extLst>
          </p:cNvPr>
          <p:cNvSpPr/>
          <p:nvPr/>
        </p:nvSpPr>
        <p:spPr>
          <a:xfrm>
            <a:off x="-491567" y="-52125"/>
            <a:ext cx="13186487" cy="709433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118D6E20-875B-4071-96AA-BEE847BD3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1487" y="3688567"/>
            <a:ext cx="8728633" cy="2387600"/>
          </a:xfrm>
        </p:spPr>
        <p:txBody>
          <a:bodyPr>
            <a:noAutofit/>
          </a:bodyPr>
          <a:lstStyle/>
          <a:p>
            <a:pPr algn="l"/>
            <a:r>
              <a:rPr lang="pt-BR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</a:t>
            </a:r>
            <a:r>
              <a:rPr lang="pt-BR" sz="4400" dirty="0">
                <a:solidFill>
                  <a:schemeClr val="accent2">
                    <a:lumMod val="60000"/>
                    <a:lumOff val="40000"/>
                  </a:schemeClr>
                </a:solidFill>
                <a:cs typeface="Aharoni" panose="02010803020104030203" pitchFamily="2" charset="-79"/>
              </a:rPr>
              <a:t>Água,</a:t>
            </a:r>
            <a:br>
              <a:rPr lang="pt-BR" sz="4400" dirty="0">
                <a:cs typeface="Aharoni" panose="02010803020104030203" pitchFamily="2" charset="-79"/>
              </a:rPr>
            </a:br>
            <a:r>
              <a:rPr lang="pt-BR" sz="4400" dirty="0">
                <a:solidFill>
                  <a:schemeClr val="accent2">
                    <a:lumMod val="20000"/>
                    <a:lumOff val="80000"/>
                  </a:schemeClr>
                </a:solidFill>
                <a:cs typeface="Aharoni" panose="02010803020104030203" pitchFamily="2" charset="-79"/>
              </a:rPr>
              <a:t>            Saúde,</a:t>
            </a:r>
            <a:br>
              <a:rPr lang="pt-BR" sz="4400" dirty="0">
                <a:cs typeface="Aharoni" panose="02010803020104030203" pitchFamily="2" charset="-79"/>
              </a:rPr>
            </a:br>
            <a:r>
              <a:rPr lang="pt-BR" sz="4400" dirty="0">
                <a:cs typeface="Aharoni" panose="02010803020104030203" pitchFamily="2" charset="-79"/>
              </a:rPr>
              <a:t>                       </a:t>
            </a:r>
            <a:r>
              <a:rPr lang="pt-BR" sz="4400" dirty="0">
                <a:solidFill>
                  <a:schemeClr val="accent2">
                    <a:lumMod val="40000"/>
                    <a:lumOff val="60000"/>
                  </a:schemeClr>
                </a:solidFill>
                <a:cs typeface="Aharoni" panose="02010803020104030203" pitchFamily="2" charset="-79"/>
              </a:rPr>
              <a:t>Dietas</a:t>
            </a:r>
            <a:br>
              <a:rPr lang="pt-BR" sz="4400" dirty="0">
                <a:solidFill>
                  <a:schemeClr val="accent2">
                    <a:lumMod val="40000"/>
                    <a:lumOff val="60000"/>
                  </a:schemeClr>
                </a:solidFill>
                <a:cs typeface="Aharoni" panose="02010803020104030203" pitchFamily="2" charset="-79"/>
              </a:rPr>
            </a:br>
            <a:r>
              <a:rPr lang="pt-BR" sz="4400" dirty="0">
                <a:solidFill>
                  <a:schemeClr val="accent2">
                    <a:lumMod val="40000"/>
                    <a:lumOff val="60000"/>
                  </a:schemeClr>
                </a:solidFill>
                <a:cs typeface="Aharoni" panose="02010803020104030203" pitchFamily="2" charset="-79"/>
              </a:rPr>
              <a:t>                              Sustentáveis</a:t>
            </a:r>
            <a:endParaRPr lang="pt-BR" sz="5400" dirty="0">
              <a:solidFill>
                <a:schemeClr val="accent2">
                  <a:lumMod val="40000"/>
                  <a:lumOff val="60000"/>
                </a:schemeClr>
              </a:solidFill>
              <a:cs typeface="Aharoni" panose="02010803020104030203" pitchFamily="2" charset="-79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696065C-5117-3519-6810-F598A2B1608C}"/>
              </a:ext>
            </a:extLst>
          </p:cNvPr>
          <p:cNvSpPr txBox="1"/>
          <p:nvPr/>
        </p:nvSpPr>
        <p:spPr>
          <a:xfrm>
            <a:off x="553720" y="436629"/>
            <a:ext cx="65938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5400" dirty="0">
                <a:solidFill>
                  <a:srgbClr val="00B0F0"/>
                </a:solidFill>
                <a:latin typeface="Gotham HTF Black" pitchFamily="50" charset="0"/>
                <a:ea typeface="+mj-ea"/>
                <a:cs typeface="Aharoni" panose="02010803020104030203" pitchFamily="2" charset="-79"/>
              </a:rPr>
              <a:t>A Better World Challenge </a:t>
            </a:r>
          </a:p>
        </p:txBody>
      </p:sp>
      <p:pic>
        <p:nvPicPr>
          <p:cNvPr id="12" name="Imagem 11" descr="Texto&#10;&#10;Descrição gerada automaticamente">
            <a:extLst>
              <a:ext uri="{FF2B5EF4-FFF2-40B4-BE49-F238E27FC236}">
                <a16:creationId xmlns:a16="http://schemas.microsoft.com/office/drawing/2014/main" id="{B582915F-C955-8303-6074-ED2C381F04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" y="5664098"/>
            <a:ext cx="2509520" cy="824138"/>
          </a:xfrm>
          <a:prstGeom prst="rect">
            <a:avLst/>
          </a:prstGeom>
        </p:spPr>
      </p:pic>
      <p:pic>
        <p:nvPicPr>
          <p:cNvPr id="13" name="Imagem 1">
            <a:extLst>
              <a:ext uri="{FF2B5EF4-FFF2-40B4-BE49-F238E27FC236}">
                <a16:creationId xmlns:a16="http://schemas.microsoft.com/office/drawing/2014/main" id="{2BBFCF5D-BC89-6543-B339-A1071A7B9A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1478" y="290171"/>
            <a:ext cx="1470729" cy="39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24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874B06B-F3F1-2E4A-3421-472A9315E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Equipe: 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3174830-A2EE-EAD0-DFD1-7B037FD28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Nome Completo – RM</a:t>
            </a:r>
          </a:p>
          <a:p>
            <a:r>
              <a:rPr lang="pt-BR" dirty="0"/>
              <a:t>Nome Completo – RM</a:t>
            </a:r>
          </a:p>
          <a:p>
            <a:r>
              <a:rPr lang="pt-BR" dirty="0"/>
              <a:t>Nome Completo – RM</a:t>
            </a:r>
          </a:p>
          <a:p>
            <a:r>
              <a:rPr lang="pt-BR" dirty="0"/>
              <a:t>Nome Completo – RM</a:t>
            </a:r>
          </a:p>
          <a:p>
            <a:r>
              <a:rPr lang="pt-BR" dirty="0"/>
              <a:t>Nome Completo - RM</a:t>
            </a:r>
          </a:p>
        </p:txBody>
      </p:sp>
    </p:spTree>
    <p:extLst>
      <p:ext uri="{BB962C8B-B14F-4D97-AF65-F5344CB8AC3E}">
        <p14:creationId xmlns:p14="http://schemas.microsoft.com/office/powerpoint/2010/main" val="1091569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874B06B-F3F1-2E4A-3421-472A9315E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dirty="0"/>
              <a:t>PROBLEMA A SER RESOLVIDO</a:t>
            </a:r>
            <a:br>
              <a:rPr lang="pt-BR" sz="4400" dirty="0"/>
            </a:br>
            <a:r>
              <a:rPr lang="pt-BR" sz="4400" dirty="0"/>
              <a:t>PROPOSTA DE SOLUÇÃO</a:t>
            </a:r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3174830-A2EE-EAD0-DFD1-7B037FD28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Escolha abaixo o modelo de slide desejado para a sua apresentação.</a:t>
            </a:r>
          </a:p>
        </p:txBody>
      </p:sp>
    </p:spTree>
    <p:extLst>
      <p:ext uri="{BB962C8B-B14F-4D97-AF65-F5344CB8AC3E}">
        <p14:creationId xmlns:p14="http://schemas.microsoft.com/office/powerpoint/2010/main" val="3999522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0517BD-2EF0-B211-674E-6CB03C8FF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 descr="Ocean Loop by Eyrún Eyjólfsdóttir Steffens on Dribbble">
            <a:extLst>
              <a:ext uri="{FF2B5EF4-FFF2-40B4-BE49-F238E27FC236}">
                <a16:creationId xmlns:a16="http://schemas.microsoft.com/office/drawing/2014/main" id="{F71E8A18-E2A1-D2C7-32D8-C1CCC14E9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73E9416-E08F-53E1-7B4F-B5EC384456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0"/>
            <a:ext cx="3738880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85BCD72-3F5F-13AA-97DC-3743023729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8453120" y="0"/>
            <a:ext cx="3738880" cy="68580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896F0F82-F8DF-D5C6-2B44-C3AFEBB9F7EF}"/>
              </a:ext>
            </a:extLst>
          </p:cNvPr>
          <p:cNvSpPr/>
          <p:nvPr/>
        </p:nvSpPr>
        <p:spPr>
          <a:xfrm>
            <a:off x="0" y="0"/>
            <a:ext cx="3738880" cy="68580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en-US" sz="1400" dirty="0"/>
              <a:t>"Lorem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, sed do </a:t>
            </a:r>
            <a:r>
              <a:rPr lang="en-US" sz="1400" dirty="0" err="1"/>
              <a:t>eiusmod</a:t>
            </a:r>
            <a:r>
              <a:rPr lang="en-US" sz="1400" dirty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incididunt</a:t>
            </a:r>
            <a:r>
              <a:rPr lang="en-US" sz="1400" dirty="0"/>
              <a:t> </a:t>
            </a:r>
            <a:r>
              <a:rPr lang="en-US" sz="1400" dirty="0" err="1"/>
              <a:t>ut</a:t>
            </a:r>
            <a:r>
              <a:rPr lang="en-US" sz="1400" dirty="0"/>
              <a:t> labore et dolore magna </a:t>
            </a:r>
            <a:r>
              <a:rPr lang="en-US" sz="1400" dirty="0" err="1"/>
              <a:t>aliqua</a:t>
            </a:r>
            <a:r>
              <a:rPr lang="en-US" sz="1400" dirty="0"/>
              <a:t>. Ut </a:t>
            </a:r>
            <a:r>
              <a:rPr lang="en-US" sz="1400" dirty="0" err="1"/>
              <a:t>enim</a:t>
            </a:r>
            <a:r>
              <a:rPr lang="en-US" sz="1400" dirty="0"/>
              <a:t> ad minim </a:t>
            </a:r>
            <a:r>
              <a:rPr lang="en-US" sz="1400" dirty="0" err="1"/>
              <a:t>veniam</a:t>
            </a:r>
            <a:r>
              <a:rPr lang="en-US" sz="1400" dirty="0"/>
              <a:t>, </a:t>
            </a:r>
            <a:r>
              <a:rPr lang="en-US" sz="1400" dirty="0" err="1"/>
              <a:t>quis</a:t>
            </a:r>
            <a:r>
              <a:rPr lang="en-US" sz="1400" dirty="0"/>
              <a:t> </a:t>
            </a:r>
            <a:r>
              <a:rPr lang="en-US" sz="1400" dirty="0" err="1"/>
              <a:t>nostrud</a:t>
            </a:r>
            <a:r>
              <a:rPr lang="en-US" sz="1400" dirty="0"/>
              <a:t> exercitation </a:t>
            </a:r>
            <a:r>
              <a:rPr lang="en-US" sz="1400" dirty="0" err="1"/>
              <a:t>ullamco</a:t>
            </a:r>
            <a:r>
              <a:rPr lang="en-US" sz="1400" dirty="0"/>
              <a:t> </a:t>
            </a:r>
            <a:r>
              <a:rPr lang="en-US" sz="1400" dirty="0" err="1"/>
              <a:t>laboris</a:t>
            </a:r>
            <a:r>
              <a:rPr lang="en-US" sz="1400" dirty="0"/>
              <a:t> nisi </a:t>
            </a:r>
            <a:r>
              <a:rPr lang="en-US" sz="1400" dirty="0" err="1"/>
              <a:t>ut</a:t>
            </a:r>
            <a:r>
              <a:rPr lang="en-US" sz="1400" dirty="0"/>
              <a:t> </a:t>
            </a:r>
            <a:r>
              <a:rPr lang="en-US" sz="1400" dirty="0" err="1"/>
              <a:t>aliquip</a:t>
            </a:r>
            <a:r>
              <a:rPr lang="en-US" sz="1400" dirty="0"/>
              <a:t> ex </a:t>
            </a:r>
            <a:r>
              <a:rPr lang="en-US" sz="1400" dirty="0" err="1"/>
              <a:t>ea</a:t>
            </a:r>
            <a:r>
              <a:rPr lang="en-US" sz="1400" dirty="0"/>
              <a:t> </a:t>
            </a:r>
            <a:r>
              <a:rPr lang="en-US" sz="1400" dirty="0" err="1"/>
              <a:t>commodo</a:t>
            </a:r>
            <a:r>
              <a:rPr lang="en-US" sz="1400" dirty="0"/>
              <a:t> </a:t>
            </a:r>
            <a:r>
              <a:rPr lang="en-US" sz="1400" dirty="0" err="1"/>
              <a:t>consequat</a:t>
            </a:r>
            <a:r>
              <a:rPr lang="en-US" sz="1400" dirty="0"/>
              <a:t>. Duis </a:t>
            </a:r>
            <a:r>
              <a:rPr lang="en-US" sz="1400" dirty="0" err="1"/>
              <a:t>aute</a:t>
            </a:r>
            <a:r>
              <a:rPr lang="en-US" sz="1400" dirty="0"/>
              <a:t> </a:t>
            </a:r>
            <a:r>
              <a:rPr lang="en-US" sz="1400" dirty="0" err="1"/>
              <a:t>irure</a:t>
            </a:r>
            <a:r>
              <a:rPr lang="en-US" sz="1400" dirty="0"/>
              <a:t> dolor in </a:t>
            </a:r>
            <a:r>
              <a:rPr lang="en-US" sz="1400" dirty="0" err="1"/>
              <a:t>reprehenderit</a:t>
            </a:r>
            <a:r>
              <a:rPr lang="en-US" sz="1400" dirty="0"/>
              <a:t> in </a:t>
            </a:r>
            <a:r>
              <a:rPr lang="en-US" sz="1400" dirty="0" err="1"/>
              <a:t>voluptate</a:t>
            </a:r>
            <a:r>
              <a:rPr lang="en-US" sz="1400" dirty="0"/>
              <a:t> </a:t>
            </a:r>
            <a:r>
              <a:rPr lang="en-US" sz="1400" dirty="0" err="1"/>
              <a:t>velit</a:t>
            </a:r>
            <a:r>
              <a:rPr lang="en-US" sz="1400" dirty="0"/>
              <a:t> </a:t>
            </a:r>
            <a:r>
              <a:rPr lang="en-US" sz="1400" dirty="0" err="1"/>
              <a:t>esse</a:t>
            </a:r>
            <a:r>
              <a:rPr lang="en-US" sz="1400" dirty="0"/>
              <a:t> </a:t>
            </a:r>
            <a:r>
              <a:rPr lang="en-US" sz="1400" dirty="0" err="1"/>
              <a:t>cillum</a:t>
            </a:r>
            <a:r>
              <a:rPr lang="en-US" sz="1400" dirty="0"/>
              <a:t> dolore </a:t>
            </a:r>
            <a:r>
              <a:rPr lang="en-US" sz="1400" dirty="0" err="1"/>
              <a:t>eu</a:t>
            </a:r>
            <a:r>
              <a:rPr lang="en-US" sz="1400" dirty="0"/>
              <a:t> </a:t>
            </a:r>
            <a:r>
              <a:rPr lang="en-US" sz="1400" dirty="0" err="1"/>
              <a:t>fugiat</a:t>
            </a:r>
            <a:r>
              <a:rPr lang="en-US" sz="1400" dirty="0"/>
              <a:t> </a:t>
            </a:r>
            <a:r>
              <a:rPr lang="en-US" sz="1400" dirty="0" err="1"/>
              <a:t>nulla</a:t>
            </a:r>
            <a:r>
              <a:rPr lang="en-US" sz="1400" dirty="0"/>
              <a:t> </a:t>
            </a:r>
            <a:r>
              <a:rPr lang="en-US" sz="1400" dirty="0" err="1"/>
              <a:t>pariatur</a:t>
            </a:r>
            <a:r>
              <a:rPr lang="en-US" sz="1400" dirty="0"/>
              <a:t>. </a:t>
            </a:r>
            <a:r>
              <a:rPr lang="en-US" sz="1400" dirty="0" err="1"/>
              <a:t>Excepteur</a:t>
            </a:r>
            <a:r>
              <a:rPr lang="en-US" sz="1400" dirty="0"/>
              <a:t> </a:t>
            </a:r>
            <a:r>
              <a:rPr lang="en-US" sz="1400" dirty="0" err="1"/>
              <a:t>sint</a:t>
            </a:r>
            <a:r>
              <a:rPr lang="en-US" sz="1400" dirty="0"/>
              <a:t> </a:t>
            </a:r>
            <a:r>
              <a:rPr lang="en-US" sz="1400" dirty="0" err="1"/>
              <a:t>occaecat</a:t>
            </a:r>
            <a:r>
              <a:rPr lang="en-US" sz="1400" dirty="0"/>
              <a:t> </a:t>
            </a:r>
            <a:r>
              <a:rPr lang="en-US" sz="1400" dirty="0" err="1"/>
              <a:t>cupidatat</a:t>
            </a:r>
            <a:r>
              <a:rPr lang="en-US" sz="1400" dirty="0"/>
              <a:t> non </a:t>
            </a:r>
            <a:r>
              <a:rPr lang="en-US" sz="1400" dirty="0" err="1"/>
              <a:t>proident</a:t>
            </a:r>
            <a:r>
              <a:rPr lang="en-US" sz="1400" dirty="0"/>
              <a:t>, sunt in culpa qui </a:t>
            </a:r>
            <a:r>
              <a:rPr lang="en-US" sz="1400" dirty="0" err="1"/>
              <a:t>officia</a:t>
            </a:r>
            <a:r>
              <a:rPr lang="en-US" sz="1400" dirty="0"/>
              <a:t> </a:t>
            </a:r>
            <a:r>
              <a:rPr lang="en-US" sz="1400" dirty="0" err="1"/>
              <a:t>deserunt</a:t>
            </a:r>
            <a:r>
              <a:rPr lang="en-US" sz="1400" dirty="0"/>
              <a:t> </a:t>
            </a:r>
            <a:r>
              <a:rPr lang="en-US" sz="1400" dirty="0" err="1"/>
              <a:t>mollit</a:t>
            </a:r>
            <a:r>
              <a:rPr lang="en-US" sz="1400" dirty="0"/>
              <a:t> </a:t>
            </a:r>
            <a:r>
              <a:rPr lang="en-US" sz="1400" dirty="0" err="1"/>
              <a:t>anim</a:t>
            </a:r>
            <a:r>
              <a:rPr lang="en-US" sz="1400" dirty="0"/>
              <a:t> id </a:t>
            </a:r>
            <a:r>
              <a:rPr lang="en-US" sz="1400" dirty="0" err="1"/>
              <a:t>est</a:t>
            </a:r>
            <a:r>
              <a:rPr lang="en-US" sz="1400" dirty="0"/>
              <a:t> </a:t>
            </a:r>
            <a:r>
              <a:rPr lang="en-US" sz="1400" dirty="0" err="1"/>
              <a:t>laborum</a:t>
            </a:r>
            <a:r>
              <a:rPr lang="en-US" sz="1400" dirty="0"/>
              <a:t>."</a:t>
            </a:r>
            <a:endParaRPr lang="pt-BR" sz="1400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3DB6EAA-181C-859A-A450-14C604EDC0BF}"/>
              </a:ext>
            </a:extLst>
          </p:cNvPr>
          <p:cNvSpPr/>
          <p:nvPr/>
        </p:nvSpPr>
        <p:spPr>
          <a:xfrm>
            <a:off x="8453120" y="0"/>
            <a:ext cx="3738880" cy="68580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en-US" sz="1400" dirty="0"/>
              <a:t>"Lorem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, sed do </a:t>
            </a:r>
            <a:r>
              <a:rPr lang="en-US" sz="1400" dirty="0" err="1"/>
              <a:t>eiusmod</a:t>
            </a:r>
            <a:r>
              <a:rPr lang="en-US" sz="1400" dirty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incididunt</a:t>
            </a:r>
            <a:r>
              <a:rPr lang="en-US" sz="1400" dirty="0"/>
              <a:t> </a:t>
            </a:r>
            <a:r>
              <a:rPr lang="en-US" sz="1400" dirty="0" err="1"/>
              <a:t>ut</a:t>
            </a:r>
            <a:r>
              <a:rPr lang="en-US" sz="1400" dirty="0"/>
              <a:t> labore et dolore magna </a:t>
            </a:r>
            <a:r>
              <a:rPr lang="en-US" sz="1400" dirty="0" err="1"/>
              <a:t>aliqua</a:t>
            </a:r>
            <a:r>
              <a:rPr lang="en-US" sz="1400" dirty="0"/>
              <a:t>. Ut </a:t>
            </a:r>
            <a:r>
              <a:rPr lang="en-US" sz="1400" dirty="0" err="1"/>
              <a:t>enim</a:t>
            </a:r>
            <a:r>
              <a:rPr lang="en-US" sz="1400" dirty="0"/>
              <a:t> ad minim </a:t>
            </a:r>
            <a:r>
              <a:rPr lang="en-US" sz="1400" dirty="0" err="1"/>
              <a:t>veniam</a:t>
            </a:r>
            <a:r>
              <a:rPr lang="en-US" sz="1400" dirty="0"/>
              <a:t>, </a:t>
            </a:r>
            <a:r>
              <a:rPr lang="en-US" sz="1400" dirty="0" err="1"/>
              <a:t>quis</a:t>
            </a:r>
            <a:r>
              <a:rPr lang="en-US" sz="1400" dirty="0"/>
              <a:t> </a:t>
            </a:r>
            <a:r>
              <a:rPr lang="en-US" sz="1400" dirty="0" err="1"/>
              <a:t>nostrud</a:t>
            </a:r>
            <a:r>
              <a:rPr lang="en-US" sz="1400" dirty="0"/>
              <a:t> exercitation </a:t>
            </a:r>
            <a:r>
              <a:rPr lang="en-US" sz="1400" dirty="0" err="1"/>
              <a:t>ullamco</a:t>
            </a:r>
            <a:r>
              <a:rPr lang="en-US" sz="1400" dirty="0"/>
              <a:t> </a:t>
            </a:r>
            <a:r>
              <a:rPr lang="en-US" sz="1400" dirty="0" err="1"/>
              <a:t>laboris</a:t>
            </a:r>
            <a:r>
              <a:rPr lang="en-US" sz="1400" dirty="0"/>
              <a:t> nisi </a:t>
            </a:r>
            <a:r>
              <a:rPr lang="en-US" sz="1400" dirty="0" err="1"/>
              <a:t>ut</a:t>
            </a:r>
            <a:r>
              <a:rPr lang="en-US" sz="1400" dirty="0"/>
              <a:t> </a:t>
            </a:r>
            <a:r>
              <a:rPr lang="en-US" sz="1400" dirty="0" err="1"/>
              <a:t>aliquip</a:t>
            </a:r>
            <a:r>
              <a:rPr lang="en-US" sz="1400" dirty="0"/>
              <a:t> ex </a:t>
            </a:r>
            <a:r>
              <a:rPr lang="en-US" sz="1400" dirty="0" err="1"/>
              <a:t>ea</a:t>
            </a:r>
            <a:r>
              <a:rPr lang="en-US" sz="1400" dirty="0"/>
              <a:t> </a:t>
            </a:r>
            <a:r>
              <a:rPr lang="en-US" sz="1400" dirty="0" err="1"/>
              <a:t>commodo</a:t>
            </a:r>
            <a:r>
              <a:rPr lang="en-US" sz="1400" dirty="0"/>
              <a:t> </a:t>
            </a:r>
            <a:r>
              <a:rPr lang="en-US" sz="1400" dirty="0" err="1"/>
              <a:t>consequat</a:t>
            </a:r>
            <a:r>
              <a:rPr lang="en-US" sz="1400" dirty="0"/>
              <a:t>. Duis </a:t>
            </a:r>
            <a:r>
              <a:rPr lang="en-US" sz="1400" dirty="0" err="1"/>
              <a:t>aute</a:t>
            </a:r>
            <a:r>
              <a:rPr lang="en-US" sz="1400" dirty="0"/>
              <a:t> </a:t>
            </a:r>
            <a:r>
              <a:rPr lang="en-US" sz="1400" dirty="0" err="1"/>
              <a:t>irure</a:t>
            </a:r>
            <a:r>
              <a:rPr lang="en-US" sz="1400" dirty="0"/>
              <a:t> dolor in </a:t>
            </a:r>
            <a:r>
              <a:rPr lang="en-US" sz="1400" dirty="0" err="1"/>
              <a:t>reprehenderit</a:t>
            </a:r>
            <a:r>
              <a:rPr lang="en-US" sz="1400" dirty="0"/>
              <a:t> in </a:t>
            </a:r>
            <a:r>
              <a:rPr lang="en-US" sz="1400" dirty="0" err="1"/>
              <a:t>voluptate</a:t>
            </a:r>
            <a:r>
              <a:rPr lang="en-US" sz="1400" dirty="0"/>
              <a:t> </a:t>
            </a:r>
            <a:r>
              <a:rPr lang="en-US" sz="1400" dirty="0" err="1"/>
              <a:t>velit</a:t>
            </a:r>
            <a:r>
              <a:rPr lang="en-US" sz="1400" dirty="0"/>
              <a:t> </a:t>
            </a:r>
            <a:r>
              <a:rPr lang="en-US" sz="1400" dirty="0" err="1"/>
              <a:t>esse</a:t>
            </a:r>
            <a:r>
              <a:rPr lang="en-US" sz="1400" dirty="0"/>
              <a:t> </a:t>
            </a:r>
            <a:r>
              <a:rPr lang="en-US" sz="1400" dirty="0" err="1"/>
              <a:t>cillum</a:t>
            </a:r>
            <a:r>
              <a:rPr lang="en-US" sz="1400" dirty="0"/>
              <a:t> dolore </a:t>
            </a:r>
            <a:r>
              <a:rPr lang="en-US" sz="1400" dirty="0" err="1"/>
              <a:t>eu</a:t>
            </a:r>
            <a:r>
              <a:rPr lang="en-US" sz="1400" dirty="0"/>
              <a:t> </a:t>
            </a:r>
            <a:r>
              <a:rPr lang="en-US" sz="1400" dirty="0" err="1"/>
              <a:t>fugiat</a:t>
            </a:r>
            <a:r>
              <a:rPr lang="en-US" sz="1400" dirty="0"/>
              <a:t> </a:t>
            </a:r>
            <a:r>
              <a:rPr lang="en-US" sz="1400" dirty="0" err="1"/>
              <a:t>nulla</a:t>
            </a:r>
            <a:r>
              <a:rPr lang="en-US" sz="1400" dirty="0"/>
              <a:t> </a:t>
            </a:r>
            <a:r>
              <a:rPr lang="en-US" sz="1400" dirty="0" err="1"/>
              <a:t>pariatur</a:t>
            </a:r>
            <a:r>
              <a:rPr lang="en-US" sz="1400" dirty="0"/>
              <a:t>. </a:t>
            </a:r>
            <a:r>
              <a:rPr lang="en-US" sz="1400" dirty="0" err="1"/>
              <a:t>Excepteur</a:t>
            </a:r>
            <a:r>
              <a:rPr lang="en-US" sz="1400" dirty="0"/>
              <a:t> </a:t>
            </a:r>
            <a:r>
              <a:rPr lang="en-US" sz="1400" dirty="0" err="1"/>
              <a:t>sint</a:t>
            </a:r>
            <a:r>
              <a:rPr lang="en-US" sz="1400" dirty="0"/>
              <a:t> </a:t>
            </a:r>
            <a:r>
              <a:rPr lang="en-US" sz="1400" dirty="0" err="1"/>
              <a:t>occaecat</a:t>
            </a:r>
            <a:r>
              <a:rPr lang="en-US" sz="1400" dirty="0"/>
              <a:t> </a:t>
            </a:r>
            <a:r>
              <a:rPr lang="en-US" sz="1400" dirty="0" err="1"/>
              <a:t>cupidatat</a:t>
            </a:r>
            <a:r>
              <a:rPr lang="en-US" sz="1400" dirty="0"/>
              <a:t> non </a:t>
            </a:r>
            <a:r>
              <a:rPr lang="en-US" sz="1400" dirty="0" err="1"/>
              <a:t>proident</a:t>
            </a:r>
            <a:r>
              <a:rPr lang="en-US" sz="1400" dirty="0"/>
              <a:t>, sunt in culpa qui </a:t>
            </a:r>
            <a:r>
              <a:rPr lang="en-US" sz="1400" dirty="0" err="1"/>
              <a:t>officia</a:t>
            </a:r>
            <a:r>
              <a:rPr lang="en-US" sz="1400" dirty="0"/>
              <a:t> </a:t>
            </a:r>
            <a:r>
              <a:rPr lang="en-US" sz="1400" dirty="0" err="1"/>
              <a:t>deserunt</a:t>
            </a:r>
            <a:r>
              <a:rPr lang="en-US" sz="1400" dirty="0"/>
              <a:t> </a:t>
            </a:r>
            <a:r>
              <a:rPr lang="en-US" sz="1400" dirty="0" err="1"/>
              <a:t>mollit</a:t>
            </a:r>
            <a:r>
              <a:rPr lang="en-US" sz="1400" dirty="0"/>
              <a:t> </a:t>
            </a:r>
            <a:r>
              <a:rPr lang="en-US" sz="1400" dirty="0" err="1"/>
              <a:t>anim</a:t>
            </a:r>
            <a:r>
              <a:rPr lang="en-US" sz="1400" dirty="0"/>
              <a:t> id </a:t>
            </a:r>
            <a:r>
              <a:rPr lang="en-US" sz="1400" dirty="0" err="1"/>
              <a:t>est</a:t>
            </a:r>
            <a:r>
              <a:rPr lang="en-US" sz="1400" dirty="0"/>
              <a:t> </a:t>
            </a:r>
            <a:r>
              <a:rPr lang="en-US" sz="1400" dirty="0" err="1"/>
              <a:t>laborum</a:t>
            </a:r>
            <a:r>
              <a:rPr lang="en-US" sz="1400" dirty="0"/>
              <a:t>."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94611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inemagraph gif nature cinemagraph sunset waves gif artist perfect loop  lake cinemagraphs dusk tide | Cinemagraph, Nature images, Waving gif">
            <a:extLst>
              <a:ext uri="{FF2B5EF4-FFF2-40B4-BE49-F238E27FC236}">
                <a16:creationId xmlns:a16="http://schemas.microsoft.com/office/drawing/2014/main" id="{E86B690D-021F-4FDF-900C-36D5A236E4F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2BB8A5E-A7CF-40BA-8624-69D7561CD36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en-US" dirty="0"/>
              <a:t>"Lorem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sunt in culpa qui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deserunt</a:t>
            </a:r>
            <a:r>
              <a:rPr lang="en-US" dirty="0"/>
              <a:t> </a:t>
            </a:r>
            <a:r>
              <a:rPr lang="en-US" dirty="0" err="1"/>
              <a:t>mollit</a:t>
            </a:r>
            <a:r>
              <a:rPr lang="en-US" dirty="0"/>
              <a:t> </a:t>
            </a:r>
            <a:r>
              <a:rPr lang="en-US" dirty="0" err="1"/>
              <a:t>anim</a:t>
            </a:r>
            <a:r>
              <a:rPr lang="en-US" dirty="0"/>
              <a:t>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."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8807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Peaceful Paradise ♥️ by Mitchell Pettigrew">
            <a:extLst>
              <a:ext uri="{FF2B5EF4-FFF2-40B4-BE49-F238E27FC236}">
                <a16:creationId xmlns:a16="http://schemas.microsoft.com/office/drawing/2014/main" id="{753B0A0F-771F-0DB0-6921-E824326A5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096000" cy="760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E54E54E1-A3E9-4E52-BA12-4D79FE2E3D20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en-US" dirty="0"/>
              <a:t>"Lorem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sunt in culpa qui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deserunt</a:t>
            </a:r>
            <a:r>
              <a:rPr lang="en-US" dirty="0"/>
              <a:t> </a:t>
            </a:r>
            <a:r>
              <a:rPr lang="en-US" dirty="0" err="1"/>
              <a:t>mollit</a:t>
            </a:r>
            <a:r>
              <a:rPr lang="en-US" dirty="0"/>
              <a:t> </a:t>
            </a:r>
            <a:r>
              <a:rPr lang="en-US" dirty="0" err="1"/>
              <a:t>anim</a:t>
            </a:r>
            <a:r>
              <a:rPr lang="en-US" dirty="0"/>
              <a:t>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."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2478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Living stills twig natureza GIF on GIFER - by Fordregda">
            <a:extLst>
              <a:ext uri="{FF2B5EF4-FFF2-40B4-BE49-F238E27FC236}">
                <a16:creationId xmlns:a16="http://schemas.microsoft.com/office/drawing/2014/main" id="{7484C79B-12EF-46D5-AE46-96FC7178A2A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B6B17236-8EC4-4B9D-BF03-2C6D453CCB2E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en-US" dirty="0"/>
              <a:t>"Lorem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sunt in culpa qui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deserunt</a:t>
            </a:r>
            <a:r>
              <a:rPr lang="en-US" dirty="0"/>
              <a:t> </a:t>
            </a:r>
            <a:r>
              <a:rPr lang="en-US" dirty="0" err="1"/>
              <a:t>mollit</a:t>
            </a:r>
            <a:r>
              <a:rPr lang="en-US" dirty="0"/>
              <a:t> </a:t>
            </a:r>
            <a:r>
              <a:rPr lang="en-US" dirty="0" err="1"/>
              <a:t>anim</a:t>
            </a:r>
            <a:r>
              <a:rPr lang="en-US" dirty="0"/>
              <a:t>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."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26980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7B9CEC-4CEB-C9BE-C5ED-023BD70BD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0" name="Picture 2" descr="GIF boatstrip eau water - animated GIF on GIFER - by Yozshusar">
            <a:extLst>
              <a:ext uri="{FF2B5EF4-FFF2-40B4-BE49-F238E27FC236}">
                <a16:creationId xmlns:a16="http://schemas.microsoft.com/office/drawing/2014/main" id="{A05151B9-C7C2-3AF6-B399-710840F85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17217" y="0"/>
            <a:ext cx="13826434" cy="6913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7728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552" y="5326313"/>
            <a:ext cx="1088895" cy="292915"/>
          </a:xfrm>
          <a:prstGeom prst="rect">
            <a:avLst/>
          </a:prstGeom>
        </p:spPr>
      </p:pic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2968814" y="5803582"/>
            <a:ext cx="6254371" cy="708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sz="935" dirty="0">
                <a:solidFill>
                  <a:srgbClr val="A2B6C1"/>
                </a:solidFill>
                <a:latin typeface="Gotham HTF Light" pitchFamily="50" charset="0"/>
                <a:cs typeface="Roboto Light"/>
              </a:rPr>
              <a:t>Copyright </a:t>
            </a:r>
            <a:r>
              <a:rPr lang="de-DE" sz="935" dirty="0">
                <a:solidFill>
                  <a:srgbClr val="A2B6C1"/>
                </a:solidFill>
                <a:latin typeface="Gotham HTF Light" pitchFamily="50" charset="0"/>
                <a:cs typeface="Roboto Light"/>
              </a:rPr>
              <a:t>© </a:t>
            </a:r>
            <a:r>
              <a:rPr lang="en-US" sz="935" dirty="0">
                <a:solidFill>
                  <a:srgbClr val="A2B6C1"/>
                </a:solidFill>
                <a:latin typeface="Gotham HTF Light" pitchFamily="50" charset="0"/>
                <a:cs typeface="Roboto Light"/>
              </a:rPr>
              <a:t>2022</a:t>
            </a:r>
          </a:p>
          <a:p>
            <a:pPr algn="ctr">
              <a:lnSpc>
                <a:spcPct val="150000"/>
              </a:lnSpc>
            </a:pPr>
            <a:r>
              <a:rPr lang="pt-BR" sz="935" dirty="0">
                <a:solidFill>
                  <a:srgbClr val="A2B6C1"/>
                </a:solidFill>
                <a:latin typeface="Gotham HTF Light" pitchFamily="50" charset="0"/>
                <a:cs typeface="Roboto Light"/>
              </a:rPr>
              <a:t>Todos os direitos reservados. A reprodução ou divulgação total ou parcial deste documento é expressamente proibida sem o consentimento formal, por escrito, do professor/autor.</a:t>
            </a:r>
            <a:endParaRPr lang="en-US" sz="935" dirty="0">
              <a:solidFill>
                <a:srgbClr val="A2B6C1"/>
              </a:solidFill>
              <a:latin typeface="Gotham HTF Light" pitchFamily="50" charset="0"/>
              <a:cs typeface="Roboto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878958" y="3021993"/>
            <a:ext cx="6434092" cy="811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71" dirty="0">
                <a:solidFill>
                  <a:srgbClr val="00B0F0"/>
                </a:solidFill>
                <a:latin typeface="Gotham HTF Medium" pitchFamily="50" charset="0"/>
                <a:cs typeface="Gotham HTF Light"/>
              </a:rPr>
              <a:t>OBRIGADO</a:t>
            </a:r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83AE6BC2-EDD4-E84B-B0E7-693C6E6C9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880" y="848147"/>
            <a:ext cx="4892040" cy="160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68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a do Office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gotham LIGHT">
      <a:majorFont>
        <a:latin typeface="Gotham HTF Light"/>
        <a:ea typeface=""/>
        <a:cs typeface=""/>
      </a:majorFont>
      <a:minorFont>
        <a:latin typeface="Gotham HTF Light"/>
        <a:ea typeface=""/>
        <a:cs typeface=""/>
      </a:minorFont>
    </a:fontScheme>
    <a:fmtScheme name="Textura Grung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3326</TotalTime>
  <Words>484</Words>
  <Application>Microsoft Office PowerPoint</Application>
  <PresentationFormat>Widescreen</PresentationFormat>
  <Paragraphs>19</Paragraphs>
  <Slides>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Aharoni</vt:lpstr>
      <vt:lpstr>Arial</vt:lpstr>
      <vt:lpstr>Calibri</vt:lpstr>
      <vt:lpstr>Gotham HTF Black</vt:lpstr>
      <vt:lpstr>Gotham HTF Light</vt:lpstr>
      <vt:lpstr>Gotham HTF Medium</vt:lpstr>
      <vt:lpstr>Tema do Office</vt:lpstr>
      <vt:lpstr>  Água,             Saúde,                        Dietas                               Sustentáveis</vt:lpstr>
      <vt:lpstr>Equipe: </vt:lpstr>
      <vt:lpstr>PROBLEMA A SER RESOLVIDO PROPOSTA DE SOLUÇÃO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John Paul Lima</dc:creator>
  <cp:lastModifiedBy>ecid</cp:lastModifiedBy>
  <cp:revision>8</cp:revision>
  <dcterms:created xsi:type="dcterms:W3CDTF">2021-05-26T23:59:05Z</dcterms:created>
  <dcterms:modified xsi:type="dcterms:W3CDTF">2022-06-06T22:26:35Z</dcterms:modified>
</cp:coreProperties>
</file>

<file path=docProps/thumbnail.jpeg>
</file>